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0287" autoAdjust="0"/>
  </p:normalViewPr>
  <p:slideViewPr>
    <p:cSldViewPr>
      <p:cViewPr>
        <p:scale>
          <a:sx n="84" d="100"/>
          <a:sy n="84" d="100"/>
        </p:scale>
        <p:origin x="-882" y="-22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571504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развлечение «Помним 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скорбим» </a:t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(чтение  стихов на русском, чувашском, татарском языках) 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428742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71538" y="2857502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2786050" y="3746319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858016" y="2000246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642910" y="857238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000892" y="1928808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571868" y="1785932"/>
            <a:ext cx="2500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воспитания у дошкольников патриотических чувств: любовь к Родине, желание жить в мире, дружить; дети читали  стихи, пели и слушали песни, соревновались в играх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ownloads\9м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214692"/>
            <a:ext cx="2357430" cy="1768073"/>
          </a:xfrm>
          <a:prstGeom prst="rect">
            <a:avLst/>
          </a:prstGeom>
          <a:noFill/>
        </p:spPr>
      </p:pic>
      <p:pic>
        <p:nvPicPr>
          <p:cNvPr id="1027" name="Picture 3" descr="C:\Users\User\Downloads\день побед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285866"/>
            <a:ext cx="2476493" cy="1857370"/>
          </a:xfrm>
          <a:prstGeom prst="rect">
            <a:avLst/>
          </a:prstGeom>
          <a:noFill/>
        </p:spPr>
      </p:pic>
      <p:pic>
        <p:nvPicPr>
          <p:cNvPr id="1028" name="Picture 4" descr="C:\Users\User\Downloads\день п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214560"/>
            <a:ext cx="2500306" cy="1875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500048"/>
            <a:ext cx="7499175" cy="714380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Республиканский конкурс художественного чтения </a:t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 мире литературных мыслей», </a:t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посвященный Году родных языков и народного  единства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Выноска-облако 19"/>
          <p:cNvSpPr/>
          <p:nvPr/>
        </p:nvSpPr>
        <p:spPr>
          <a:xfrm>
            <a:off x="3071802" y="1571618"/>
            <a:ext cx="3857652" cy="285752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дети выучили стихи на русском и татарском языках, стали победителями: лауреат 1 степени Юнусова 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Амира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лауреаты  3 степени: 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Гайфуллина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Екатерина и 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Минсафин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Камиль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User\Downloads\Камил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1857370"/>
            <a:ext cx="2114543" cy="2004612"/>
          </a:xfrm>
          <a:prstGeom prst="rect">
            <a:avLst/>
          </a:prstGeom>
          <a:noFill/>
        </p:spPr>
      </p:pic>
      <p:pic>
        <p:nvPicPr>
          <p:cNvPr id="1027" name="Picture 3" descr="C:\Users\User\Downloads\Кат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428742"/>
            <a:ext cx="2500298" cy="1556739"/>
          </a:xfrm>
          <a:prstGeom prst="rect">
            <a:avLst/>
          </a:prstGeom>
          <a:noFill/>
        </p:spPr>
      </p:pic>
      <p:pic>
        <p:nvPicPr>
          <p:cNvPr id="1028" name="Picture 4" descr="C:\Users\User\Downloads\Амир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357568"/>
            <a:ext cx="2894759" cy="1602839"/>
          </a:xfrm>
          <a:prstGeom prst="rect">
            <a:avLst/>
          </a:prstGeom>
          <a:noFill/>
        </p:spPr>
      </p:pic>
      <p:sp>
        <p:nvSpPr>
          <p:cNvPr id="13" name="4-конечная звезда 12"/>
          <p:cNvSpPr/>
          <p:nvPr/>
        </p:nvSpPr>
        <p:spPr>
          <a:xfrm>
            <a:off x="5715008" y="3746319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71934" y="1357304"/>
            <a:ext cx="4143404" cy="328614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Дошкольники  в народных костюмах  читали стихи,  пели песни, танцевали, играли в игры народов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Повожья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214296"/>
            <a:ext cx="2857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«Фестиваль» детских  костюмов народов Поволжья»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7143768" y="14285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7500958" y="3571882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ownloads\фестива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00180"/>
            <a:ext cx="3357562" cy="2518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3287</TotalTime>
  <Words>126</Words>
  <Application>Microsoft Office PowerPoint</Application>
  <PresentationFormat>Экран (16:9)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 развлечение «Помним и скорбим»  (чтение  стихов на русском, чувашском, татарском языках) </vt:lpstr>
      <vt:lpstr>Республиканский конкурс художественного чтения  «В мире литературных мыслей»,  посвященный Году родных языков и народного  единства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438</cp:revision>
  <cp:lastPrinted>2021-02-01T07:48:05Z</cp:lastPrinted>
  <dcterms:created xsi:type="dcterms:W3CDTF">2015-10-13T08:15:21Z</dcterms:created>
  <dcterms:modified xsi:type="dcterms:W3CDTF">2021-05-19T12:08:53Z</dcterms:modified>
</cp:coreProperties>
</file>